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3/28/2023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2023-03-28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5669E3-2803-58F6-21AB-93176539A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1828801"/>
            <a:ext cx="6705600" cy="107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1501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2023-03-28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89</cp:revision>
  <cp:lastPrinted>2017-02-28T13:49:09Z</cp:lastPrinted>
  <dcterms:created xsi:type="dcterms:W3CDTF">2015-05-06T13:52:58Z</dcterms:created>
  <dcterms:modified xsi:type="dcterms:W3CDTF">2023-03-28T13:29:59Z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